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13716000" cx="2438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type="tx">
  <p:cSld name="TITLE_AND_BODY"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" type="body"/>
          </p:nvPr>
        </p:nvSpPr>
        <p:spPr>
          <a:xfrm>
            <a:off x="1206500" y="16831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595693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781"/>
              <a:buFont typeface="Helvetica Neue"/>
              <a:buChar char="•"/>
              <a:defRPr sz="4700">
                <a:solidFill>
                  <a:srgbClr val="000000"/>
                </a:solidFill>
              </a:defRPr>
            </a:lvl1pPr>
            <a:lvl2pPr indent="-595693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781"/>
              <a:buFont typeface="Helvetica Neue"/>
              <a:buChar char="•"/>
              <a:defRPr sz="4700">
                <a:solidFill>
                  <a:srgbClr val="000000"/>
                </a:solidFill>
              </a:defRPr>
            </a:lvl2pPr>
            <a:lvl3pPr indent="-595693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781"/>
              <a:buFont typeface="Helvetica Neue"/>
              <a:buChar char="•"/>
              <a:defRPr sz="4700">
                <a:solidFill>
                  <a:srgbClr val="000000"/>
                </a:solidFill>
              </a:defRPr>
            </a:lvl3pPr>
            <a:lvl4pPr indent="-595693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781"/>
              <a:buFont typeface="Helvetica Neue"/>
              <a:buChar char="•"/>
              <a:defRPr sz="4700">
                <a:solidFill>
                  <a:srgbClr val="000000"/>
                </a:solidFill>
              </a:defRPr>
            </a:lvl4pPr>
            <a:lvl5pPr indent="-595693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781"/>
              <a:buFont typeface="Helvetica Neue"/>
              <a:buChar char="•"/>
              <a:defRPr sz="4700">
                <a:solidFill>
                  <a:srgbClr val="000000"/>
                </a:solidFill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2"/>
          <p:cNvSpPr/>
          <p:nvPr/>
        </p:nvSpPr>
        <p:spPr>
          <a:xfrm>
            <a:off x="-43975" y="-87926"/>
            <a:ext cx="24471951" cy="1270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2"/>
          <p:cNvSpPr txBox="1"/>
          <p:nvPr>
            <p:ph type="title"/>
          </p:nvPr>
        </p:nvSpPr>
        <p:spPr>
          <a:xfrm>
            <a:off x="1206500" y="-5376"/>
            <a:ext cx="21971000" cy="110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>
                <a:solidFill>
                  <a:srgbClr val="000000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1pPr>
            <a:lvl2pPr indent="-228600" lvl="1" marL="9144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2pPr>
            <a:lvl3pPr indent="-228600" lvl="2" marL="1371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3pPr>
            <a:lvl4pPr indent="-228600" lvl="3" marL="1828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4pPr>
            <a:lvl5pPr indent="-228600" lvl="4" marL="22860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atement">
  <p:cSld name="Statemen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" type="body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Fact">
  <p:cSld name="Big Fac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0"/>
              <a:buFont typeface="Helvetica Neue"/>
              <a:buNone/>
              <a:defRPr b="1" sz="250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0"/>
              <a:buFont typeface="Helvetica Neue"/>
              <a:buNone/>
              <a:defRPr b="1" sz="250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0"/>
              <a:buFont typeface="Helvetica Neue"/>
              <a:buNone/>
              <a:defRPr b="1" sz="250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0"/>
              <a:buFont typeface="Helvetica Neue"/>
              <a:buNone/>
              <a:defRPr b="1" sz="250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0"/>
              <a:buFont typeface="Helvetica Neue"/>
              <a:buNone/>
              <a:defRPr b="1" sz="250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2" type="body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>
            <p:ph idx="2" type="pic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/>
          <p:nvPr>
            <p:ph idx="3" type="pic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5"/>
          <p:cNvSpPr/>
          <p:nvPr>
            <p:ph idx="4" type="pic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/>
          <p:nvPr>
            <p:ph idx="2" type="pic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idx="1" type="body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2" type="body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Photo">
  <p:cSld name="Title &amp; Photo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>
            <p:ph idx="2" type="pic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  <a:defRPr b="1" sz="36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3" type="body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Photo Alt">
  <p:cSld name="Title &amp; Photo Al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5"/>
          <p:cNvSpPr/>
          <p:nvPr>
            <p:ph idx="2" type="pic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2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>
  <p:cSld name="Title, Bullets &amp; Photo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" type="body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2" type="body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369189" lvl="0" marL="457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2" name="Google Shape;42;p8"/>
          <p:cNvSpPr/>
          <p:nvPr>
            <p:ph idx="3" type="pic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">
  <p:cSld name="Sec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  <a:defRPr b="0"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  <a:defRPr b="1" sz="5500"/>
            </a:lvl1pPr>
            <a:lvl2pPr indent="-369189" lvl="1" marL="914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2pPr>
            <a:lvl3pPr indent="-369189" lvl="2" marL="1371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3pPr>
            <a:lvl4pPr indent="-369189" lvl="3" marL="1828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4pPr>
            <a:lvl5pPr indent="-369189" lvl="4" marL="22860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5pPr>
            <a:lvl6pPr indent="-369189" lvl="5" marL="27432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6pPr>
            <a:lvl7pPr indent="-369189" lvl="6" marL="32004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7pPr>
            <a:lvl8pPr indent="-369189" lvl="7" marL="36576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8pPr>
            <a:lvl9pPr indent="-369189" lvl="8" marL="411480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sz="18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0"/>
              <a:buFont typeface="Helvetica Neue"/>
              <a:buNone/>
              <a:defRPr b="1" i="0" sz="8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603504" lvl="0" marL="457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03504" lvl="1" marL="914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03504" lvl="2" marL="1371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03504" lvl="3" marL="1828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03504" lvl="4" marL="22860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03504" lvl="5" marL="27432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03504" lvl="6" marL="32004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03504" lvl="7" marL="36576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03503" lvl="8" marL="4114800" marR="0" rtl="0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FFFFFF"/>
              </a:buClr>
              <a:buSzPts val="5904"/>
              <a:buFont typeface="Helvetica Neue"/>
              <a:buChar char="•"/>
              <a:defRPr b="0" i="0" sz="4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 b="0" i="0" sz="1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&lt;INICIA EL CLIP DE AUDIO Y AL OIR EL APLAUSO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AVANZA!!!&gt;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&lt;VAS A ESCUCHAR: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MIL UNO,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MIL DOS,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MIL TRES—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AVANZA&gt;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45720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&lt;EN CUANTO TERMINES DE ESCUCHAR EL NÚMERO DE TOMA,</a:t>
            </a:r>
            <a:endParaRPr/>
          </a:p>
          <a:p>
            <a:pPr indent="457200" lvl="1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AVANZA HACIA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5"/>
              </a:buClr>
              <a:buSzPts val="4800"/>
              <a:buFont typeface="Helvetica Neue"/>
              <a:buNone/>
            </a:pPr>
            <a:r>
              <a:rPr lang="en-US" sz="4800">
                <a:solidFill>
                  <a:schemeClr val="accent5"/>
                </a:solidFill>
              </a:rPr>
              <a:t>LA DIAPOSITIVA DE PORTADA PARA COMENZAR&gt;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idx="1" type="body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/>
              <a:buNone/>
            </a:pPr>
            <a:r>
              <a:rPr b="1" lang="en-US" sz="3600"/>
              <a:t>JIMA-2023</a:t>
            </a:r>
            <a:endParaRPr/>
          </a:p>
        </p:txBody>
      </p:sp>
      <p:sp>
        <p:nvSpPr>
          <p:cNvPr id="97" name="Google Shape;97;p21"/>
          <p:cNvSpPr txBox="1"/>
          <p:nvPr>
            <p:ph idx="4294967295" type="ctr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/>
              <a:buNone/>
            </a:pPr>
            <a:r>
              <a:rPr b="1" i="0" lang="en-US" sz="11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Presentaciones Efectivas</a:t>
            </a:r>
            <a:endParaRPr/>
          </a:p>
        </p:txBody>
      </p:sp>
      <p:sp>
        <p:nvSpPr>
          <p:cNvPr id="98" name="Google Shape;98;p21"/>
          <p:cNvSpPr txBox="1"/>
          <p:nvPr>
            <p:ph idx="4294967295" type="subTitle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</a:pPr>
            <a:r>
              <a:rPr b="1" i="0" lang="en-US" sz="55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Lineamientos para maximizar la atención de tu público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Helvetica Neue"/>
              <a:buNone/>
            </a:pPr>
            <a:r>
              <a:rPr lang="en-US" sz="4800"/>
              <a:t>Lineamientos de una Presentación Efectiva</a:t>
            </a:r>
            <a:endParaRPr/>
          </a:p>
        </p:txBody>
      </p:sp>
      <p:sp>
        <p:nvSpPr>
          <p:cNvPr id="104" name="Google Shape;104;p22"/>
          <p:cNvSpPr txBox="1"/>
          <p:nvPr>
            <p:ph type="title"/>
          </p:nvPr>
        </p:nvSpPr>
        <p:spPr>
          <a:xfrm>
            <a:off x="1206500" y="-5376"/>
            <a:ext cx="21971000" cy="110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</a:pPr>
            <a:r>
              <a:rPr lang="en-US" sz="5500"/>
              <a:t>Presentaciones Efectivas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/>
          <a:p>
            <a:pPr indent="-609600" lvl="0" marL="609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Una portada con un Título grande con tipografía sin patines en BOLD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Un Subtítulo más pequeño también en BOLD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Ambos deberán dar una idea del tema de la presentación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Una lámina con una reseña de lo que se verá en la presentación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El contenido se desarrollará a base de incisos o bullets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Tipografía sin patines = LEGIBILIDAD = MAYOR IMPACTO</a:t>
            </a:r>
            <a:endParaRPr/>
          </a:p>
          <a:p>
            <a:pPr indent="-609600" lvl="0" marL="60960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</a:pPr>
            <a:r>
              <a:rPr lang="en-US" sz="4800"/>
              <a:t>Láminas sucesivas que enfatizan lo que se menciona</a:t>
            </a:r>
            <a:endParaRPr/>
          </a:p>
        </p:txBody>
      </p:sp>
      <p:sp>
        <p:nvSpPr>
          <p:cNvPr id="110" name="Google Shape;110;p23"/>
          <p:cNvSpPr txBox="1"/>
          <p:nvPr>
            <p:ph type="title"/>
          </p:nvPr>
        </p:nvSpPr>
        <p:spPr>
          <a:xfrm>
            <a:off x="1206500" y="-5376"/>
            <a:ext cx="21971000" cy="110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</a:pPr>
            <a:r>
              <a:rPr lang="en-US" sz="5500"/>
              <a:t>Lineamientos de una Presentación Efectiva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"/>
          <p:cNvSpPr txBox="1"/>
          <p:nvPr>
            <p:ph idx="1" type="body"/>
          </p:nvPr>
        </p:nvSpPr>
        <p:spPr>
          <a:xfrm>
            <a:off x="1206500" y="1683104"/>
            <a:ext cx="21971000" cy="1101405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None/>
            </a:pPr>
            <a:r>
              <a:rPr b="1" lang="en-US" sz="6000"/>
              <a:t>¡GRACIAS!</a:t>
            </a:r>
            <a:endParaRPr/>
          </a:p>
        </p:txBody>
      </p:sp>
      <p:sp>
        <p:nvSpPr>
          <p:cNvPr id="116" name="Google Shape;116;p24"/>
          <p:cNvSpPr txBox="1"/>
          <p:nvPr>
            <p:ph type="title"/>
          </p:nvPr>
        </p:nvSpPr>
        <p:spPr>
          <a:xfrm>
            <a:off x="1206500" y="-5376"/>
            <a:ext cx="21971000" cy="110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/>
              <a:buNone/>
            </a:pPr>
            <a:r>
              <a:rPr lang="en-US" sz="5500"/>
              <a:t>Presentaciones Efectivas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